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652" r:id="rId3"/>
    <p:sldMasterId id="2147483656" r:id="rId4"/>
  </p:sldMasterIdLst>
  <p:sldIdLst>
    <p:sldId id="256" r:id="rId5"/>
    <p:sldId id="259" r:id="rId6"/>
    <p:sldId id="262" r:id="rId7"/>
    <p:sldId id="263" r:id="rId8"/>
    <p:sldId id="264" r:id="rId9"/>
    <p:sldId id="26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CCCC"/>
    <a:srgbClr val="BF5150"/>
    <a:srgbClr val="F9D4B6"/>
    <a:srgbClr val="EDAD80"/>
    <a:srgbClr val="E46B2F"/>
    <a:srgbClr val="ED6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75"/>
    <p:restoredTop sz="94655"/>
  </p:normalViewPr>
  <p:slideViewPr>
    <p:cSldViewPr snapToGrid="0" snapToObjects="1">
      <p:cViewPr>
        <p:scale>
          <a:sx n="57" d="100"/>
          <a:sy n="57" d="100"/>
        </p:scale>
        <p:origin x="-42" y="-5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0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BF515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7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BF515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34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ED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69276" y="2571092"/>
            <a:ext cx="4680000" cy="360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285750" indent="-285750">
              <a:buSzPct val="90000"/>
              <a:buFont typeface="Arial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Body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BF515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0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odafactoflife.org.uk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oodafactoflife.org.uk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oodafactoflife.org.uk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8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3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3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1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Cheese from around the world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16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Cheese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3998147" cy="36000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There are many different types of cheese.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Cheese is made from milk.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Milk is usually from a cow, but can be from a sheep or goat.</a:t>
            </a:r>
            <a:endParaRPr lang="en-US" sz="2400" dirty="0"/>
          </a:p>
        </p:txBody>
      </p:sp>
      <p:pic>
        <p:nvPicPr>
          <p:cNvPr id="1026" name="Picture 2" descr="S:\Shared\EDUCATION TEAM FILES\Photographs Oct 2018 onwards\Large size photos\cheese typ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476613" y="692634"/>
            <a:ext cx="4384823" cy="6572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71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Around the UK</a:t>
            </a:r>
            <a:endParaRPr lang="en-US" dirty="0"/>
          </a:p>
        </p:txBody>
      </p:sp>
      <p:pic>
        <p:nvPicPr>
          <p:cNvPr id="2050" name="Picture 2" descr="S:\Shared\EDUCATION TEAM FILES\Photographs Oct 2018 onwards\RB to file\UK 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454" y="1804526"/>
            <a:ext cx="3195084" cy="4612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9720000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 smtClean="0"/>
              <a:t>Here are some cheeses from the UK.</a:t>
            </a:r>
          </a:p>
          <a:p>
            <a:pPr marL="0" indent="0">
              <a:buNone/>
            </a:pPr>
            <a:r>
              <a:rPr lang="en-GB" sz="2400" dirty="0" smtClean="0"/>
              <a:t>What other types can you name?</a:t>
            </a:r>
            <a:endParaRPr lang="en-GB" sz="2400" dirty="0"/>
          </a:p>
        </p:txBody>
      </p:sp>
      <p:pic>
        <p:nvPicPr>
          <p:cNvPr id="2051" name="Picture 3" descr="S:\Shared\EDUCATION TEAM FILES\Photographs Oct 2018 onwards\Caerphilly chee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676" y="3015495"/>
            <a:ext cx="1675707" cy="2509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:\Shared\EDUCATION TEAM FILES\Photographs Oct 2018 onwards\stilton chees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822" y="4008524"/>
            <a:ext cx="2271369" cy="1516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S:\Shared\EDUCATION TEAM FILES\Photographs Oct 2018 onwards\cornish yarg chees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273" y="3739417"/>
            <a:ext cx="1597045" cy="2391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66318" y="5802284"/>
            <a:ext cx="2918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Cornish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yarg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45489" y="3879919"/>
            <a:ext cx="1239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Stilton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60434" y="5574222"/>
            <a:ext cx="2918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Caerphilly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577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Around the world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3735233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 smtClean="0"/>
              <a:t>Cheese is made around the world.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Here are five examples.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Name five more examples.</a:t>
            </a:r>
          </a:p>
        </p:txBody>
      </p:sp>
      <p:pic>
        <p:nvPicPr>
          <p:cNvPr id="3074" name="Picture 2" descr="S:\Shared\EDUCATION TEAM FILES\Photographs Oct 2018 onwards\brie chee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259" y="927081"/>
            <a:ext cx="3339465" cy="2462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S:\Shared\EDUCATION TEAM FILES\Photographs Oct 2018 onwards\mozzeralla chee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1185" y="4636553"/>
            <a:ext cx="2442483" cy="163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:\Shared\EDUCATION TEAM FILES\Photographs Oct 2018 onwards\manchego chees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337" y="5126450"/>
            <a:ext cx="1869677" cy="156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S:\Shared\EDUCATION TEAM FILES\Photographs Oct 2018 onwards\paneer cheese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74" r="12364"/>
          <a:stretch/>
        </p:blipFill>
        <p:spPr bwMode="auto">
          <a:xfrm>
            <a:off x="10012540" y="1833913"/>
            <a:ext cx="1947566" cy="186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S:\Shared\EDUCATION TEAM FILES\Photographs Oct 2018 onwards\emmental chees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865" y="3336871"/>
            <a:ext cx="2831745" cy="1890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121019" y="2875206"/>
            <a:ext cx="2918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Brie (France)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692724" y="1833913"/>
            <a:ext cx="2330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Paneer (India)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64314" y="3463935"/>
            <a:ext cx="29183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Emmental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(Switzerland)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84195" y="5586629"/>
            <a:ext cx="17299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Manchego (Spain)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256750" y="5102134"/>
            <a:ext cx="17033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Mozzarella (Italy)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577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Say cheese!</a:t>
            </a:r>
            <a:endParaRPr lang="en-US" dirty="0"/>
          </a:p>
        </p:txBody>
      </p:sp>
      <p:pic>
        <p:nvPicPr>
          <p:cNvPr id="4098" name="Picture 2" descr="S:\Shared\EDUCATION TEAM FILES\Photographs Oct 2018 onwards\shutterstock_5165364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687" y="1821527"/>
            <a:ext cx="5949084" cy="408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357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3600" dirty="0" smtClean="0"/>
              <a:t>For further information, go to: </a:t>
            </a:r>
          </a:p>
          <a:p>
            <a:pPr marL="0" indent="0" algn="ctr">
              <a:buNone/>
            </a:pPr>
            <a:r>
              <a:rPr lang="en-GB" sz="3600" dirty="0" smtClean="0"/>
              <a:t>www.foodafactoflife.org.uk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29893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109</Words>
  <Application>Microsoft Office PowerPoint</Application>
  <PresentationFormat>Custom</PresentationFormat>
  <Paragraphs>27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Office Theme</vt:lpstr>
      <vt:lpstr>Custom Design</vt:lpstr>
      <vt:lpstr>1_Custom Design</vt:lpstr>
      <vt:lpstr>3_Custom Design</vt:lpstr>
      <vt:lpstr>Cheese from around the world</vt:lpstr>
      <vt:lpstr>Cheese</vt:lpstr>
      <vt:lpstr>Around the UK</vt:lpstr>
      <vt:lpstr>Around the world</vt:lpstr>
      <vt:lpstr>Say cheese!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Carter</dc:creator>
  <cp:lastModifiedBy>Roy Ballam</cp:lastModifiedBy>
  <cp:revision>24</cp:revision>
  <dcterms:created xsi:type="dcterms:W3CDTF">2018-10-10T09:22:08Z</dcterms:created>
  <dcterms:modified xsi:type="dcterms:W3CDTF">2018-12-17T16:27:37Z</dcterms:modified>
</cp:coreProperties>
</file>